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379" r:id="rId2"/>
    <p:sldId id="380" r:id="rId3"/>
    <p:sldId id="395" r:id="rId4"/>
    <p:sldId id="396" r:id="rId5"/>
    <p:sldId id="397" r:id="rId6"/>
    <p:sldId id="398" r:id="rId7"/>
    <p:sldId id="399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8" r:id="rId16"/>
    <p:sldId id="38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50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0935" autoAdjust="0"/>
  </p:normalViewPr>
  <p:slideViewPr>
    <p:cSldViewPr snapToGrid="0">
      <p:cViewPr varScale="1">
        <p:scale>
          <a:sx n="71" d="100"/>
          <a:sy n="71" d="100"/>
        </p:scale>
        <p:origin x="21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https://console.anthropic.com/settings/plans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6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https://docs.anthropic.com/claude/docs/prompt-engineering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https://github.com/anthropics/anthropic-cookbook/blob/main/misc/building_evals.ipynb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33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https://arxiv.org/list/cs.AI/recent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8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3F369-2FE0-834F-4ED6-ABEB6308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53" y="2200946"/>
            <a:ext cx="9906000" cy="2230512"/>
          </a:xfrm>
        </p:spPr>
        <p:txBody>
          <a:bodyPr>
            <a:normAutofit/>
          </a:bodyPr>
          <a:lstStyle/>
          <a:p>
            <a:r>
              <a:rPr lang="en-US" sz="4400" dirty="0"/>
              <a:t>Prompt</a:t>
            </a:r>
            <a:br>
              <a:rPr lang="en-US" sz="4400" dirty="0"/>
            </a:br>
            <a:r>
              <a:rPr lang="en-US" sz="4400" dirty="0"/>
              <a:t>engineering</a:t>
            </a:r>
            <a:br>
              <a:rPr lang="en-US" sz="4400" dirty="0"/>
            </a:br>
            <a:r>
              <a:rPr lang="en-US" sz="4400" dirty="0"/>
              <a:t>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32F71-C59F-2D49-6F06-9CF0F1BB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C6B3BF-4CE8-ED66-DCB6-E8C7BB3A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CAA6C-9028-7F31-9335-FF49250B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128987"/>
            <a:ext cx="10045259" cy="12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1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C08B-CA51-1229-348D-BD06E71F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Test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80F7A-DC1A-FC27-F630-6D2CC263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720" y="1679944"/>
            <a:ext cx="8046559" cy="50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1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2220A-915E-14A4-5348-460764BD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48129"/>
            <a:ext cx="9905998" cy="1478570"/>
          </a:xfrm>
        </p:spPr>
        <p:txBody>
          <a:bodyPr/>
          <a:lstStyle/>
          <a:p>
            <a:r>
              <a:rPr lang="en-US" dirty="0"/>
              <a:t>Engineer the initial prompt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10422-E108-5F36-2CCF-48FD8664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27" y="2294900"/>
            <a:ext cx="11376345" cy="9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0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421D-BE9E-0EE0-F222-51FE6219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1413"/>
            <a:ext cx="9905998" cy="1478570"/>
          </a:xfrm>
        </p:spPr>
        <p:txBody>
          <a:bodyPr/>
          <a:lstStyle/>
          <a:p>
            <a:r>
              <a:rPr lang="en-US" dirty="0"/>
              <a:t>Test the prompt against our 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FBB4E-149B-BCA6-6C67-A4C943E9F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1" y="2542122"/>
            <a:ext cx="10570241" cy="12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6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291F-98EA-D0E9-DEC1-FD8C2292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48129"/>
            <a:ext cx="9905998" cy="1478570"/>
          </a:xfrm>
        </p:spPr>
        <p:txBody>
          <a:bodyPr/>
          <a:lstStyle/>
          <a:p>
            <a:r>
              <a:rPr lang="en-US" dirty="0"/>
              <a:t>Refine the prompt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B96CC-6CD0-9D6E-1602-DF1242FF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57" y="2373534"/>
            <a:ext cx="11176485" cy="13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0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0E4A-281B-657F-3181-5A77EA6C8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54455"/>
            <a:ext cx="9905998" cy="1478570"/>
          </a:xfrm>
        </p:spPr>
        <p:txBody>
          <a:bodyPr/>
          <a:lstStyle/>
          <a:p>
            <a:r>
              <a:rPr lang="en-US" dirty="0"/>
              <a:t>Ship your prompt!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7CB5B-6164-DAFF-0E9D-B317FDC7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7" y="2533025"/>
            <a:ext cx="11795381" cy="14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2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A8D5-11E0-942F-44D2-EDB6AED3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84336"/>
            <a:ext cx="9905998" cy="1478570"/>
          </a:xfrm>
        </p:spPr>
        <p:txBody>
          <a:bodyPr/>
          <a:lstStyle/>
          <a:p>
            <a:r>
              <a:rPr lang="en-US" dirty="0"/>
              <a:t>Notes about the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E98FD-1805-4D40-78A4-A5B8E114A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6" y="2362906"/>
            <a:ext cx="10747591" cy="20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0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8B87DE-A215-FF2B-799C-DB05F16F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8805"/>
            <a:ext cx="9905998" cy="923205"/>
          </a:xfrm>
        </p:spPr>
        <p:txBody>
          <a:bodyPr/>
          <a:lstStyle/>
          <a:p>
            <a:r>
              <a:rPr lang="en-US" dirty="0"/>
              <a:t>What is Prompt Engineering?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86BA4-3BAE-E046-A294-1354D00C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00" y="789257"/>
            <a:ext cx="8366200" cy="573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8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B849-4FC9-DC4A-471A-D29BB031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1942"/>
            <a:ext cx="9905998" cy="1359146"/>
          </a:xfrm>
        </p:spPr>
        <p:txBody>
          <a:bodyPr>
            <a:normAutofit/>
          </a:bodyPr>
          <a:lstStyle/>
          <a:p>
            <a:r>
              <a:rPr lang="en-US" dirty="0"/>
              <a:t>Evaluations:</a:t>
            </a:r>
            <a:br>
              <a:rPr lang="en-US" dirty="0"/>
            </a:br>
            <a:r>
              <a:rPr lang="en-US" dirty="0"/>
              <a:t>How To use Evals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FE3C8-99C2-8510-F929-E335DDF6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32" y="1387286"/>
            <a:ext cx="7889536" cy="536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5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BBBB-B56D-F6B5-9998-9940C6E4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Evaluations:</a:t>
            </a:r>
            <a:br>
              <a:rPr lang="en-US" dirty="0"/>
            </a:br>
            <a:r>
              <a:rPr lang="en-US" dirty="0"/>
              <a:t>parts of an Eval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C63F7-0488-582A-B4CE-FB549EE0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71" y="2097088"/>
            <a:ext cx="10025082" cy="41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F6983-6ED2-8889-6977-67F18889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5744"/>
            <a:ext cx="9905998" cy="1478570"/>
          </a:xfrm>
        </p:spPr>
        <p:txBody>
          <a:bodyPr/>
          <a:lstStyle/>
          <a:p>
            <a:r>
              <a:rPr lang="en-US" dirty="0"/>
              <a:t>Evaluations:</a:t>
            </a:r>
            <a:br>
              <a:rPr lang="en-US" dirty="0"/>
            </a:br>
            <a:r>
              <a:rPr lang="en-US" dirty="0"/>
              <a:t>Grading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E5F03-0C8B-2DF3-E476-6BE674CEC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46" y="1610004"/>
            <a:ext cx="8472593" cy="501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6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9784-CA5D-400B-1313-8A6F3A03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210"/>
            <a:ext cx="9905998" cy="1178384"/>
          </a:xfrm>
        </p:spPr>
        <p:txBody>
          <a:bodyPr/>
          <a:lstStyle/>
          <a:p>
            <a:r>
              <a:rPr lang="en-US" dirty="0"/>
              <a:t>Evaluations:</a:t>
            </a:r>
            <a:br>
              <a:rPr lang="en-US" dirty="0"/>
            </a:br>
            <a:r>
              <a:rPr lang="en-US" dirty="0"/>
              <a:t>eval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D72CA-7F16-2BD5-1A1B-85A927B7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00" y="1244182"/>
            <a:ext cx="6796600" cy="55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6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225E-9D32-7B85-DCDA-D4F5D0D6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2581"/>
            <a:ext cx="9905998" cy="1167752"/>
          </a:xfrm>
        </p:spPr>
        <p:txBody>
          <a:bodyPr/>
          <a:lstStyle/>
          <a:p>
            <a:r>
              <a:rPr lang="en-US" dirty="0"/>
              <a:t>Evaluations:</a:t>
            </a:r>
            <a:br>
              <a:rPr lang="en-US" dirty="0"/>
            </a:br>
            <a:r>
              <a:rPr lang="en-US" dirty="0"/>
              <a:t>eval cookbook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859AD-E468-DEAF-0D0E-8F346D70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30" y="1350333"/>
            <a:ext cx="9693164" cy="52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2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D71D-7319-9ACF-7ACE-6C8F9080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4C8B4-4C3B-D857-A329-754D19801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41" y="1820956"/>
            <a:ext cx="9166317" cy="396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7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9503-E3C5-D74A-5720-5CD2B03C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C3F6-ACE5-B6E6-035B-65A599CB2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5449"/>
            <a:ext cx="9905999" cy="3541714"/>
          </a:xfrm>
        </p:spPr>
        <p:txBody>
          <a:bodyPr/>
          <a:lstStyle/>
          <a:p>
            <a:r>
              <a:rPr lang="en-US" dirty="0"/>
              <a:t>Take AI research papers as input</a:t>
            </a:r>
          </a:p>
          <a:p>
            <a:r>
              <a:rPr lang="en-US" dirty="0"/>
              <a:t>Summarize the input in the following way:</a:t>
            </a:r>
          </a:p>
          <a:p>
            <a:pPr lvl="1"/>
            <a:r>
              <a:rPr lang="en-US" dirty="0"/>
              <a:t>Set the reading level to that of a high school student</a:t>
            </a:r>
          </a:p>
          <a:p>
            <a:pPr lvl="1"/>
            <a:r>
              <a:rPr lang="en-US" dirty="0"/>
              <a:t>Give a one paragraph summary</a:t>
            </a:r>
          </a:p>
          <a:p>
            <a:pPr lvl="1"/>
            <a:r>
              <a:rPr lang="en-US" dirty="0"/>
              <a:t>Give 3-5 key points of the paper</a:t>
            </a:r>
          </a:p>
          <a:p>
            <a:pPr lvl="1"/>
            <a:r>
              <a:rPr lang="en-US" dirty="0"/>
              <a:t>Give 3-5 key quotes from the paper</a:t>
            </a:r>
          </a:p>
        </p:txBody>
      </p:sp>
    </p:spTree>
    <p:extLst>
      <p:ext uri="{BB962C8B-B14F-4D97-AF65-F5344CB8AC3E}">
        <p14:creationId xmlns:p14="http://schemas.microsoft.com/office/powerpoint/2010/main" val="19341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21097</TotalTime>
  <Words>178</Words>
  <Application>Microsoft Office PowerPoint</Application>
  <PresentationFormat>Widescreen</PresentationFormat>
  <Paragraphs>30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Prompt engineering Process</vt:lpstr>
      <vt:lpstr>What is Prompt Engineering?</vt:lpstr>
      <vt:lpstr>Evaluations: How To use Evals</vt:lpstr>
      <vt:lpstr>Evaluations: parts of an Eval</vt:lpstr>
      <vt:lpstr>Evaluations: Grading Methods</vt:lpstr>
      <vt:lpstr>Evaluations: eval Matrix</vt:lpstr>
      <vt:lpstr>Evaluations: eval cookbook</vt:lpstr>
      <vt:lpstr>Define Success</vt:lpstr>
      <vt:lpstr>Our success Criteria</vt:lpstr>
      <vt:lpstr>Develop Test Cases</vt:lpstr>
      <vt:lpstr>Our Test Cases</vt:lpstr>
      <vt:lpstr>Engineer the initial prompt</vt:lpstr>
      <vt:lpstr>Test the prompt against our test cases</vt:lpstr>
      <vt:lpstr>Refine the prompt</vt:lpstr>
      <vt:lpstr>Ship your prompt!</vt:lpstr>
      <vt:lpstr>Notes about the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Anthropic Prompt Library with Claude 3 Opus</dc:title>
  <dc:creator>Zain</dc:creator>
  <cp:lastModifiedBy>Zain Naboulsi</cp:lastModifiedBy>
  <cp:revision>42</cp:revision>
  <dcterms:created xsi:type="dcterms:W3CDTF">2023-10-26T23:38:07Z</dcterms:created>
  <dcterms:modified xsi:type="dcterms:W3CDTF">2024-03-28T01:45:18Z</dcterms:modified>
</cp:coreProperties>
</file>